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Puimek Font TH" charset="1" panose="02000503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jpeg" Type="http://schemas.openxmlformats.org/officeDocument/2006/relationships/image"/><Relationship Id="rId13" Target="../media/image12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755497" y="85687"/>
            <a:ext cx="4503803" cy="10038238"/>
            <a:chOff x="0" y="0"/>
            <a:chExt cx="1186187" cy="26438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86187" cy="2643816"/>
            </a:xfrm>
            <a:custGeom>
              <a:avLst/>
              <a:gdLst/>
              <a:ahLst/>
              <a:cxnLst/>
              <a:rect r="r" b="b" t="t" l="l"/>
              <a:pathLst>
                <a:path h="2643816" w="1186187">
                  <a:moveTo>
                    <a:pt x="87668" y="0"/>
                  </a:moveTo>
                  <a:lnTo>
                    <a:pt x="1098519" y="0"/>
                  </a:lnTo>
                  <a:cubicBezTo>
                    <a:pt x="1146937" y="0"/>
                    <a:pt x="1186187" y="39250"/>
                    <a:pt x="1186187" y="87668"/>
                  </a:cubicBezTo>
                  <a:lnTo>
                    <a:pt x="1186187" y="2556148"/>
                  </a:lnTo>
                  <a:cubicBezTo>
                    <a:pt x="1186187" y="2604566"/>
                    <a:pt x="1146937" y="2643816"/>
                    <a:pt x="1098519" y="2643816"/>
                  </a:cubicBezTo>
                  <a:lnTo>
                    <a:pt x="87668" y="2643816"/>
                  </a:lnTo>
                  <a:cubicBezTo>
                    <a:pt x="39250" y="2643816"/>
                    <a:pt x="0" y="2604566"/>
                    <a:pt x="0" y="2556148"/>
                  </a:cubicBezTo>
                  <a:lnTo>
                    <a:pt x="0" y="87668"/>
                  </a:lnTo>
                  <a:cubicBezTo>
                    <a:pt x="0" y="39250"/>
                    <a:pt x="39250" y="0"/>
                    <a:pt x="8766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186187" cy="26819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586855" y="0"/>
            <a:ext cx="10846546" cy="10123925"/>
          </a:xfrm>
          <a:custGeom>
            <a:avLst/>
            <a:gdLst/>
            <a:ahLst/>
            <a:cxnLst/>
            <a:rect r="r" b="b" t="t" l="l"/>
            <a:pathLst>
              <a:path h="10123925" w="10846546">
                <a:moveTo>
                  <a:pt x="0" y="0"/>
                </a:moveTo>
                <a:lnTo>
                  <a:pt x="10846546" y="0"/>
                </a:lnTo>
                <a:lnTo>
                  <a:pt x="10846546" y="10123925"/>
                </a:lnTo>
                <a:lnTo>
                  <a:pt x="0" y="101239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089160" y="3460160"/>
            <a:ext cx="645045" cy="1097950"/>
          </a:xfrm>
          <a:custGeom>
            <a:avLst/>
            <a:gdLst/>
            <a:ahLst/>
            <a:cxnLst/>
            <a:rect r="r" b="b" t="t" l="l"/>
            <a:pathLst>
              <a:path h="1097950" w="645045">
                <a:moveTo>
                  <a:pt x="0" y="0"/>
                </a:moveTo>
                <a:lnTo>
                  <a:pt x="645046" y="0"/>
                </a:lnTo>
                <a:lnTo>
                  <a:pt x="645046" y="1097949"/>
                </a:lnTo>
                <a:lnTo>
                  <a:pt x="0" y="10979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089160" y="5299628"/>
            <a:ext cx="645045" cy="1097950"/>
          </a:xfrm>
          <a:custGeom>
            <a:avLst/>
            <a:gdLst/>
            <a:ahLst/>
            <a:cxnLst/>
            <a:rect r="r" b="b" t="t" l="l"/>
            <a:pathLst>
              <a:path h="1097950" w="645045">
                <a:moveTo>
                  <a:pt x="0" y="0"/>
                </a:moveTo>
                <a:lnTo>
                  <a:pt x="645046" y="0"/>
                </a:lnTo>
                <a:lnTo>
                  <a:pt x="645046" y="1097950"/>
                </a:lnTo>
                <a:lnTo>
                  <a:pt x="0" y="10979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089160" y="7139097"/>
            <a:ext cx="645045" cy="1097950"/>
          </a:xfrm>
          <a:custGeom>
            <a:avLst/>
            <a:gdLst/>
            <a:ahLst/>
            <a:cxnLst/>
            <a:rect r="r" b="b" t="t" l="l"/>
            <a:pathLst>
              <a:path h="1097950" w="645045">
                <a:moveTo>
                  <a:pt x="0" y="0"/>
                </a:moveTo>
                <a:lnTo>
                  <a:pt x="645046" y="0"/>
                </a:lnTo>
                <a:lnTo>
                  <a:pt x="645046" y="1097949"/>
                </a:lnTo>
                <a:lnTo>
                  <a:pt x="0" y="10979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089160" y="8709325"/>
            <a:ext cx="645045" cy="1097950"/>
          </a:xfrm>
          <a:custGeom>
            <a:avLst/>
            <a:gdLst/>
            <a:ahLst/>
            <a:cxnLst/>
            <a:rect r="r" b="b" t="t" l="l"/>
            <a:pathLst>
              <a:path h="1097950" w="645045">
                <a:moveTo>
                  <a:pt x="0" y="0"/>
                </a:moveTo>
                <a:lnTo>
                  <a:pt x="645046" y="0"/>
                </a:lnTo>
                <a:lnTo>
                  <a:pt x="645046" y="1097950"/>
                </a:lnTo>
                <a:lnTo>
                  <a:pt x="0" y="10979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54339" y="155339"/>
            <a:ext cx="1012724" cy="663335"/>
          </a:xfrm>
          <a:custGeom>
            <a:avLst/>
            <a:gdLst/>
            <a:ahLst/>
            <a:cxnLst/>
            <a:rect r="r" b="b" t="t" l="l"/>
            <a:pathLst>
              <a:path h="663335" w="1012724">
                <a:moveTo>
                  <a:pt x="0" y="0"/>
                </a:moveTo>
                <a:lnTo>
                  <a:pt x="1012725" y="0"/>
                </a:lnTo>
                <a:lnTo>
                  <a:pt x="1012725" y="663335"/>
                </a:lnTo>
                <a:lnTo>
                  <a:pt x="0" y="66333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900877" y="413835"/>
            <a:ext cx="2284082" cy="2313527"/>
          </a:xfrm>
          <a:custGeom>
            <a:avLst/>
            <a:gdLst/>
            <a:ahLst/>
            <a:cxnLst/>
            <a:rect r="r" b="b" t="t" l="l"/>
            <a:pathLst>
              <a:path h="2313527" w="2284082">
                <a:moveTo>
                  <a:pt x="0" y="0"/>
                </a:moveTo>
                <a:lnTo>
                  <a:pt x="2284081" y="0"/>
                </a:lnTo>
                <a:lnTo>
                  <a:pt x="2284081" y="2313526"/>
                </a:lnTo>
                <a:lnTo>
                  <a:pt x="0" y="231352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975485" y="2926897"/>
            <a:ext cx="2536699" cy="961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40"/>
              </a:lnSpc>
              <a:spcBef>
                <a:spcPct val="0"/>
              </a:spcBef>
            </a:pPr>
            <a:r>
              <a:rPr lang="en-US" sz="5671">
                <a:solidFill>
                  <a:srgbClr val="004AAD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Trinidad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877341" y="66949"/>
            <a:ext cx="2294052" cy="961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40"/>
              </a:lnSpc>
              <a:spcBef>
                <a:spcPct val="0"/>
              </a:spcBef>
            </a:pPr>
            <a:r>
              <a:rPr lang="en-US" sz="5671">
                <a:solidFill>
                  <a:srgbClr val="004AAD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Tobago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900877" y="3660811"/>
            <a:ext cx="3121819" cy="629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7"/>
              </a:lnSpc>
              <a:spcBef>
                <a:spcPct val="0"/>
              </a:spcBef>
            </a:pPr>
            <a:r>
              <a:rPr lang="en-US" sz="3697">
                <a:solidFill>
                  <a:srgbClr val="0571D3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Northern Range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838981" y="5389082"/>
            <a:ext cx="2821781" cy="629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7"/>
              </a:lnSpc>
              <a:spcBef>
                <a:spcPct val="0"/>
              </a:spcBef>
            </a:pPr>
            <a:r>
              <a:rPr lang="en-US" sz="3697">
                <a:solidFill>
                  <a:srgbClr val="E33924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Central Range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838981" y="7388445"/>
            <a:ext cx="3171131" cy="629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7"/>
              </a:lnSpc>
              <a:spcBef>
                <a:spcPct val="0"/>
              </a:spcBef>
            </a:pPr>
            <a:r>
              <a:rPr lang="en-US" sz="3697">
                <a:solidFill>
                  <a:srgbClr val="FF914D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Southern Range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900877" y="8954370"/>
            <a:ext cx="2125365" cy="629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7"/>
              </a:lnSpc>
              <a:spcBef>
                <a:spcPct val="0"/>
              </a:spcBef>
            </a:pPr>
            <a:r>
              <a:rPr lang="en-US" sz="3697">
                <a:solidFill>
                  <a:srgbClr val="BA00F1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Main Ridge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DAG5q9d9CjM</dc:identifier>
  <dcterms:modified xsi:type="dcterms:W3CDTF">2011-08-01T06:04:30Z</dcterms:modified>
  <cp:revision>1</cp:revision>
  <dc:title>Mountain Ranges</dc:title>
</cp:coreProperties>
</file>